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76" r:id="rId10"/>
    <p:sldId id="263" r:id="rId11"/>
    <p:sldId id="264" r:id="rId12"/>
    <p:sldId id="272" r:id="rId13"/>
    <p:sldId id="267" r:id="rId14"/>
    <p:sldId id="265" r:id="rId15"/>
    <p:sldId id="268" r:id="rId16"/>
    <p:sldId id="269" r:id="rId17"/>
    <p:sldId id="266" r:id="rId18"/>
    <p:sldId id="270" r:id="rId19"/>
    <p:sldId id="277" r:id="rId20"/>
    <p:sldId id="278" r:id="rId21"/>
    <p:sldId id="279" r:id="rId22"/>
    <p:sldId id="280" r:id="rId23"/>
    <p:sldId id="271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7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6705600" cy="1752600"/>
          </a:xfrm>
        </p:spPr>
        <p:txBody>
          <a:bodyPr/>
          <a:lstStyle/>
          <a:p>
            <a:r>
              <a:rPr lang="en-US" dirty="0"/>
              <a:t>Kathy Hanlon</a:t>
            </a:r>
          </a:p>
          <a:p>
            <a:r>
              <a:rPr lang="en-US" dirty="0"/>
              <a:t> Arkansas Public School Resource Center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Training 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School Administrators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New Superintendent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overload them</a:t>
            </a:r>
          </a:p>
          <a:p>
            <a:pPr lvl="1"/>
            <a:r>
              <a:rPr lang="en-US" dirty="0"/>
              <a:t>How do they like to get info?</a:t>
            </a:r>
          </a:p>
          <a:p>
            <a:r>
              <a:rPr lang="en-US" dirty="0"/>
              <a:t>District Norms	</a:t>
            </a:r>
          </a:p>
          <a:p>
            <a:pPr lvl="1"/>
            <a:r>
              <a:rPr lang="en-US" dirty="0"/>
              <a:t>Budget timeline</a:t>
            </a:r>
          </a:p>
          <a:p>
            <a:pPr lvl="1"/>
            <a:r>
              <a:rPr lang="en-US" dirty="0"/>
              <a:t>Board financial reporting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Don’t over share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Let them take the lead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11 claves de la correcta operación de los procesos de comp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11563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Aspiring Administrators</a:t>
            </a:r>
          </a:p>
        </p:txBody>
      </p:sp>
      <p:pic>
        <p:nvPicPr>
          <p:cNvPr id="4" name="Picture 3" descr="growth of &lt;strong&gt;people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52600"/>
            <a:ext cx="7239000" cy="48953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Aspiring Administrators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Your Program</a:t>
            </a:r>
          </a:p>
          <a:p>
            <a:r>
              <a:rPr lang="en-US" dirty="0"/>
              <a:t>Identify what you want in an Administrator</a:t>
            </a:r>
          </a:p>
          <a:p>
            <a:r>
              <a:rPr lang="en-US" dirty="0"/>
              <a:t>Who can teach what?</a:t>
            </a:r>
          </a:p>
          <a:p>
            <a:pPr lvl="1"/>
            <a:r>
              <a:rPr lang="en-US" dirty="0"/>
              <a:t>Pick your passion</a:t>
            </a:r>
          </a:p>
          <a:p>
            <a:pPr lvl="1"/>
            <a:r>
              <a:rPr lang="en-US" dirty="0"/>
              <a:t>Help find their passion</a:t>
            </a:r>
          </a:p>
          <a:p>
            <a:pPr lvl="1"/>
            <a:r>
              <a:rPr lang="en-US" dirty="0"/>
              <a:t>Collaborate</a:t>
            </a:r>
          </a:p>
        </p:txBody>
      </p:sp>
      <p:pic>
        <p:nvPicPr>
          <p:cNvPr id="4" name="Picture 3" descr="Welcome to the Middle School and High School discussion pag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505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Aspiring Administrators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2286000"/>
            <a:ext cx="3962400" cy="3840163"/>
          </a:xfrm>
        </p:spPr>
        <p:txBody>
          <a:bodyPr/>
          <a:lstStyle/>
          <a:p>
            <a:r>
              <a:rPr lang="en-US" dirty="0"/>
              <a:t>Identify potential</a:t>
            </a:r>
          </a:p>
          <a:p>
            <a:pPr lvl="1"/>
            <a:r>
              <a:rPr lang="en-US" dirty="0"/>
              <a:t>Ask principals</a:t>
            </a:r>
          </a:p>
          <a:p>
            <a:pPr lvl="1"/>
            <a:r>
              <a:rPr lang="en-US" dirty="0"/>
              <a:t>Ask who is interested</a:t>
            </a:r>
          </a:p>
          <a:p>
            <a:pPr lvl="2"/>
            <a:r>
              <a:rPr lang="en-US" dirty="0"/>
              <a:t>What are their goals?</a:t>
            </a:r>
          </a:p>
          <a:p>
            <a:pPr lvl="1"/>
            <a:r>
              <a:rPr lang="en-US" dirty="0"/>
              <a:t>What would they like to help with?</a:t>
            </a:r>
          </a:p>
          <a:p>
            <a:pPr lvl="1"/>
            <a:r>
              <a:rPr lang="en-US" dirty="0"/>
              <a:t>Don’t pay them</a:t>
            </a:r>
          </a:p>
          <a:p>
            <a:pPr lvl="1"/>
            <a:endParaRPr lang="en-US" dirty="0"/>
          </a:p>
        </p:txBody>
      </p:sp>
      <p:pic>
        <p:nvPicPr>
          <p:cNvPr id="6" name="Picture 5" descr="HighSchoolPersonalFinance - Investing Mon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810000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Aspiring Administrators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5562600" cy="5105400"/>
          </a:xfrm>
        </p:spPr>
        <p:txBody>
          <a:bodyPr>
            <a:normAutofit/>
          </a:bodyPr>
          <a:lstStyle/>
          <a:p>
            <a:r>
              <a:rPr lang="en-US" dirty="0"/>
              <a:t>Finish with a project</a:t>
            </a:r>
          </a:p>
          <a:p>
            <a:pPr lvl="1"/>
            <a:r>
              <a:rPr lang="en-US" dirty="0"/>
              <a:t>They need to be able to practice</a:t>
            </a:r>
          </a:p>
          <a:p>
            <a:pPr lvl="2"/>
            <a:r>
              <a:rPr lang="en-US" dirty="0"/>
              <a:t>Gathering data</a:t>
            </a:r>
          </a:p>
          <a:p>
            <a:pPr lvl="2"/>
            <a:r>
              <a:rPr lang="en-US" dirty="0"/>
              <a:t>Analyzing</a:t>
            </a:r>
          </a:p>
          <a:p>
            <a:pPr lvl="2"/>
            <a:r>
              <a:rPr lang="en-US" dirty="0" err="1"/>
              <a:t>Colaborating</a:t>
            </a:r>
            <a:endParaRPr lang="en-US" dirty="0"/>
          </a:p>
          <a:p>
            <a:pPr lvl="2"/>
            <a:r>
              <a:rPr lang="en-US" dirty="0"/>
              <a:t>Presenting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You have lots of needs they can help with</a:t>
            </a:r>
          </a:p>
          <a:p>
            <a:pPr lvl="2"/>
            <a:r>
              <a:rPr lang="en-US" dirty="0"/>
              <a:t>New policy</a:t>
            </a:r>
          </a:p>
          <a:p>
            <a:pPr lvl="2"/>
            <a:r>
              <a:rPr lang="en-US" dirty="0"/>
              <a:t>New procedures</a:t>
            </a:r>
          </a:p>
          <a:p>
            <a:pPr lvl="2"/>
            <a:r>
              <a:rPr lang="en-US" dirty="0"/>
              <a:t>Facilities needs</a:t>
            </a:r>
          </a:p>
          <a:p>
            <a:pPr lvl="2"/>
            <a:r>
              <a:rPr lang="en-US" dirty="0"/>
              <a:t>The possibilities are endless</a:t>
            </a:r>
          </a:p>
        </p:txBody>
      </p:sp>
      <p:pic>
        <p:nvPicPr>
          <p:cNvPr id="4" name="Picture 3" descr="learn more about this &lt;strong&gt;project&lt;/strong&gt; on the osi wiki at free libre open work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23" y="33528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Projects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Grade configuration</a:t>
            </a:r>
          </a:p>
          <a:p>
            <a:r>
              <a:rPr lang="en-US" dirty="0"/>
              <a:t>New scheduling procedures/duty schedules</a:t>
            </a:r>
          </a:p>
          <a:p>
            <a:r>
              <a:rPr lang="en-US" dirty="0"/>
              <a:t>Meaningful PD</a:t>
            </a:r>
          </a:p>
          <a:p>
            <a:r>
              <a:rPr lang="en-US" dirty="0"/>
              <a:t>Best teaching practices</a:t>
            </a:r>
          </a:p>
          <a:p>
            <a:r>
              <a:rPr lang="en-US" dirty="0"/>
              <a:t>On-line resource sharing</a:t>
            </a:r>
          </a:p>
          <a:p>
            <a:r>
              <a:rPr lang="en-US" dirty="0"/>
              <a:t>Implementation of a new program</a:t>
            </a:r>
          </a:p>
          <a:p>
            <a:r>
              <a:rPr lang="en-US" dirty="0"/>
              <a:t>Public outreach</a:t>
            </a:r>
          </a:p>
          <a:p>
            <a:r>
              <a:rPr lang="en-US" dirty="0"/>
              <a:t>Better communication</a:t>
            </a:r>
          </a:p>
          <a:p>
            <a:r>
              <a:rPr lang="en-US" dirty="0"/>
              <a:t>Staff recognition programs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pic>
        <p:nvPicPr>
          <p:cNvPr id="2" name="Picture 1" descr="Independent Thinking! – ICTEvange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8" y="1752600"/>
            <a:ext cx="7153443" cy="4921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pic>
        <p:nvPicPr>
          <p:cNvPr id="5" name="Content Placeholder 4" descr="&lt;strong&gt;Learning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42" y="1863082"/>
            <a:ext cx="5581758" cy="43091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Principals, Assistant Principals and Directors</a:t>
            </a:r>
          </a:p>
          <a:p>
            <a:pPr lvl="1"/>
            <a:r>
              <a:rPr lang="en-US" dirty="0"/>
              <a:t>Short sessions at regular meetings</a:t>
            </a:r>
          </a:p>
          <a:p>
            <a:pPr lvl="1"/>
            <a:r>
              <a:rPr lang="en-US" dirty="0"/>
              <a:t>Ask what they would like to know more about</a:t>
            </a:r>
          </a:p>
          <a:p>
            <a:pPr lvl="1"/>
            <a:r>
              <a:rPr lang="en-US" dirty="0"/>
              <a:t>Assistant Principal Academy</a:t>
            </a:r>
          </a:p>
          <a:p>
            <a:pPr lvl="1"/>
            <a:r>
              <a:rPr lang="en-US" dirty="0"/>
              <a:t>Go over the budget</a:t>
            </a:r>
          </a:p>
          <a:p>
            <a:pPr lvl="1"/>
            <a:r>
              <a:rPr lang="en-US" dirty="0"/>
              <a:t>Address problem areas</a:t>
            </a:r>
          </a:p>
          <a:p>
            <a:pPr lvl="1"/>
            <a:r>
              <a:rPr lang="en-US" dirty="0"/>
              <a:t>Ask</a:t>
            </a:r>
          </a:p>
          <a:p>
            <a:pPr lvl="2"/>
            <a:r>
              <a:rPr lang="en-US" dirty="0"/>
              <a:t>What’s not working</a:t>
            </a:r>
          </a:p>
          <a:p>
            <a:pPr lvl="2"/>
            <a:r>
              <a:rPr lang="en-US" dirty="0"/>
              <a:t>What can we make easier</a:t>
            </a:r>
          </a:p>
          <a:p>
            <a:pPr lvl="2"/>
            <a:r>
              <a:rPr lang="en-US" dirty="0"/>
              <a:t>What is frustrating you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 Ideas</a:t>
            </a:r>
          </a:p>
        </p:txBody>
      </p:sp>
    </p:spTree>
    <p:extLst>
      <p:ext uri="{BB962C8B-B14F-4D97-AF65-F5344CB8AC3E}">
        <p14:creationId xmlns:p14="http://schemas.microsoft.com/office/powerpoint/2010/main" val="340575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4953000"/>
          </a:xfrm>
        </p:spPr>
        <p:txBody>
          <a:bodyPr/>
          <a:lstStyle/>
          <a:p>
            <a:r>
              <a:rPr lang="en-US" dirty="0"/>
              <a:t>These are the boots on the ground</a:t>
            </a:r>
          </a:p>
          <a:p>
            <a:pPr lvl="1"/>
            <a:r>
              <a:rPr lang="en-US" dirty="0"/>
              <a:t>Meet regularly (quarterly?)</a:t>
            </a:r>
          </a:p>
          <a:p>
            <a:pPr lvl="2"/>
            <a:r>
              <a:rPr lang="en-US" dirty="0"/>
              <a:t>What info do they need </a:t>
            </a:r>
          </a:p>
          <a:p>
            <a:pPr lvl="2"/>
            <a:r>
              <a:rPr lang="en-US" dirty="0"/>
              <a:t>How can we help them do their job</a:t>
            </a:r>
          </a:p>
          <a:p>
            <a:pPr lvl="2"/>
            <a:r>
              <a:rPr lang="en-US" dirty="0"/>
              <a:t>What do they need us to help communicate to principals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 Admin Assistants</a:t>
            </a:r>
          </a:p>
        </p:txBody>
      </p:sp>
      <p:pic>
        <p:nvPicPr>
          <p:cNvPr id="4" name="Picture 3" descr="Es muy común que los hombres prefieran tenera hombres, solamente, e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733800" cy="23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have a program?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state program?</a:t>
            </a:r>
          </a:p>
          <a:p>
            <a:r>
              <a:rPr lang="en-US" dirty="0"/>
              <a:t>An Association program?</a:t>
            </a:r>
          </a:p>
          <a:p>
            <a:r>
              <a:rPr lang="en-US" dirty="0"/>
              <a:t>How about a district program?</a:t>
            </a:r>
          </a:p>
          <a:p>
            <a:r>
              <a:rPr lang="en-US" dirty="0"/>
              <a:t>Who is it for?</a:t>
            </a:r>
          </a:p>
        </p:txBody>
      </p:sp>
      <p:pic>
        <p:nvPicPr>
          <p:cNvPr id="7" name="Picture 6" descr="Les médias sociaux sont importants pour les dirigeants dans l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3505200"/>
            <a:ext cx="3121152" cy="3121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3657600" cy="3840163"/>
          </a:xfrm>
        </p:spPr>
        <p:txBody>
          <a:bodyPr/>
          <a:lstStyle/>
          <a:p>
            <a:r>
              <a:rPr lang="en-US" dirty="0"/>
              <a:t>Benefit reviews</a:t>
            </a:r>
          </a:p>
          <a:p>
            <a:r>
              <a:rPr lang="en-US" dirty="0"/>
              <a:t>New anything</a:t>
            </a:r>
          </a:p>
          <a:p>
            <a:r>
              <a:rPr lang="en-US" dirty="0"/>
              <a:t>Touch base</a:t>
            </a:r>
          </a:p>
          <a:p>
            <a:r>
              <a:rPr lang="en-US" dirty="0" err="1"/>
              <a:t>Solict</a:t>
            </a:r>
            <a:r>
              <a:rPr lang="en-US" dirty="0"/>
              <a:t> Ideas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Faculties and Staff</a:t>
            </a:r>
          </a:p>
        </p:txBody>
      </p:sp>
      <p:pic>
        <p:nvPicPr>
          <p:cNvPr id="4" name="Picture 3" descr="&lt;strong&gt;Staff&lt;/strong&gt; - The Sally Ride &lt;strong&gt;School&lt;/strong&gt; for Gir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4" y="2971800"/>
            <a:ext cx="5041836" cy="3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Ethics – 50 Shades of Grey</a:t>
            </a:r>
          </a:p>
          <a:p>
            <a:r>
              <a:rPr lang="en-US" dirty="0"/>
              <a:t>Compliance – Stuff we </a:t>
            </a:r>
            <a:r>
              <a:rPr lang="en-US" dirty="0" err="1"/>
              <a:t>gotta</a:t>
            </a:r>
            <a:r>
              <a:rPr lang="en-US" dirty="0"/>
              <a:t> do (even if we don’t want to)</a:t>
            </a:r>
          </a:p>
          <a:p>
            <a:r>
              <a:rPr lang="en-US" dirty="0"/>
              <a:t>Legal updates</a:t>
            </a:r>
          </a:p>
          <a:p>
            <a:r>
              <a:rPr lang="en-US" dirty="0"/>
              <a:t>Fun facts about our district</a:t>
            </a:r>
          </a:p>
          <a:p>
            <a:r>
              <a:rPr lang="en-US" dirty="0"/>
              <a:t>Keeping up with the Jones’s- How do </a:t>
            </a:r>
            <a:r>
              <a:rPr lang="en-US"/>
              <a:t>we stack 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126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1362075"/>
          </a:xfrm>
        </p:spPr>
        <p:txBody>
          <a:bodyPr/>
          <a:lstStyle/>
          <a:p>
            <a:r>
              <a:rPr lang="en-US" dirty="0"/>
              <a:t>We can teach too!!!!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5145470" cy="34262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Kathy Hanlon</a:t>
            </a:r>
          </a:p>
          <a:p>
            <a:r>
              <a:rPr lang="en-US" dirty="0"/>
              <a:t>Arkansas Public School Resource Center</a:t>
            </a:r>
          </a:p>
          <a:p>
            <a:r>
              <a:rPr lang="en-US" dirty="0"/>
              <a:t>khanlon@apsrc.net</a:t>
            </a:r>
          </a:p>
        </p:txBody>
      </p:sp>
    </p:spTree>
    <p:extLst>
      <p:ext uri="{BB962C8B-B14F-4D97-AF65-F5344CB8AC3E}">
        <p14:creationId xmlns:p14="http://schemas.microsoft.com/office/powerpoint/2010/main" val="88597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Programs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do in Arkansas</a:t>
            </a:r>
          </a:p>
          <a:p>
            <a:pPr lvl="1"/>
            <a:r>
              <a:rPr lang="en-US" dirty="0"/>
              <a:t>Tier training</a:t>
            </a:r>
          </a:p>
          <a:p>
            <a:pPr lvl="2"/>
            <a:r>
              <a:rPr lang="en-US" dirty="0"/>
              <a:t>Required by state law</a:t>
            </a:r>
          </a:p>
          <a:p>
            <a:pPr lvl="2"/>
            <a:r>
              <a:rPr lang="en-US" dirty="0"/>
              <a:t>A joint effort from AASBO and the Dept. of Ed</a:t>
            </a:r>
          </a:p>
          <a:p>
            <a:pPr lvl="2"/>
            <a:r>
              <a:rPr lang="en-US" dirty="0"/>
              <a:t>12 hours initially and 2 hours annually</a:t>
            </a:r>
          </a:p>
          <a:p>
            <a:pPr lvl="1"/>
            <a:r>
              <a:rPr lang="en-US" dirty="0"/>
              <a:t>Certification Classes</a:t>
            </a:r>
          </a:p>
          <a:p>
            <a:pPr lvl="1"/>
            <a:r>
              <a:rPr lang="en-US" dirty="0"/>
              <a:t>Presentations at Joint</a:t>
            </a:r>
          </a:p>
          <a:p>
            <a:pPr marL="457200" lvl="1" indent="0">
              <a:buNone/>
            </a:pPr>
            <a:r>
              <a:rPr lang="en-US" dirty="0"/>
              <a:t> Administrator Conferences</a:t>
            </a:r>
          </a:p>
        </p:txBody>
      </p:sp>
      <p:pic>
        <p:nvPicPr>
          <p:cNvPr id="4" name="Picture 3" descr="File:Flag map &lt;strong&gt;of Arkansas&lt;/strong&gt; (1913-1923)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63181"/>
            <a:ext cx="3200400" cy="2695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Programs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Administrators </a:t>
            </a:r>
          </a:p>
          <a:p>
            <a:pPr lvl="1"/>
            <a:r>
              <a:rPr lang="en-US" dirty="0"/>
              <a:t>Including a new superintendent</a:t>
            </a:r>
          </a:p>
          <a:p>
            <a:r>
              <a:rPr lang="en-US" dirty="0"/>
              <a:t>Aspiring Administrators</a:t>
            </a:r>
          </a:p>
          <a:p>
            <a:r>
              <a:rPr lang="en-US" dirty="0"/>
              <a:t>Current Administrators</a:t>
            </a:r>
          </a:p>
          <a:p>
            <a:r>
              <a:rPr lang="en-US" dirty="0"/>
              <a:t>Directors, Admin. Assistants, and the rest of the folks who take care                                             of business</a:t>
            </a:r>
          </a:p>
          <a:p>
            <a:r>
              <a:rPr lang="en-US" dirty="0"/>
              <a:t>Periodic tune-ups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appy &lt;strong&gt;office staff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3232798" cy="21595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Would I Have Liked to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14600"/>
            <a:ext cx="5640142" cy="36590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Administrators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Administrator Orientation (larger scale)</a:t>
            </a:r>
          </a:p>
          <a:p>
            <a:pPr lvl="1"/>
            <a:r>
              <a:rPr lang="en-US" dirty="0"/>
              <a:t>Bring all Departments, share what they do.</a:t>
            </a:r>
          </a:p>
          <a:p>
            <a:pPr lvl="1"/>
            <a:r>
              <a:rPr lang="en-US" dirty="0"/>
              <a:t>Share culture</a:t>
            </a:r>
          </a:p>
          <a:p>
            <a:pPr lvl="2"/>
            <a:r>
              <a:rPr lang="en-US" dirty="0"/>
              <a:t>Is food OK?</a:t>
            </a:r>
          </a:p>
          <a:p>
            <a:pPr lvl="2"/>
            <a:r>
              <a:rPr lang="en-US" dirty="0"/>
              <a:t>Travel</a:t>
            </a:r>
          </a:p>
          <a:p>
            <a:pPr lvl="2"/>
            <a:r>
              <a:rPr lang="en-US" dirty="0"/>
              <a:t>Other norms, dress, board meetings</a:t>
            </a:r>
          </a:p>
          <a:p>
            <a:pPr lvl="1"/>
            <a:r>
              <a:rPr lang="en-US" dirty="0"/>
              <a:t> Specifics</a:t>
            </a:r>
          </a:p>
          <a:p>
            <a:pPr lvl="2"/>
            <a:r>
              <a:rPr lang="en-US" dirty="0"/>
              <a:t>What do they do from their level</a:t>
            </a:r>
          </a:p>
          <a:p>
            <a:pPr lvl="2"/>
            <a:r>
              <a:rPr lang="en-US" dirty="0"/>
              <a:t>What does the district take care of</a:t>
            </a:r>
          </a:p>
          <a:p>
            <a:pPr lvl="2"/>
            <a:r>
              <a:rPr lang="en-US" dirty="0"/>
              <a:t>Laws/Rules/procedures</a:t>
            </a:r>
          </a:p>
          <a:p>
            <a:pPr lvl="3"/>
            <a:r>
              <a:rPr lang="en-US" dirty="0"/>
              <a:t>Bids, quotes, gift cards</a:t>
            </a:r>
          </a:p>
          <a:p>
            <a:pPr lvl="3"/>
            <a:r>
              <a:rPr lang="en-US" dirty="0"/>
              <a:t>Cash handling, receipts</a:t>
            </a:r>
          </a:p>
          <a:p>
            <a:pPr lvl="3"/>
            <a:r>
              <a:rPr lang="en-US" dirty="0"/>
              <a:t>Allowable expenditures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4" name="Picture 3" descr="&lt;strong&gt;Call&lt;/strong&gt; it a 6th sense -- or Sickth Sense -- if &lt;strong&gt;you&lt;/strong&gt; lik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Administrators (small scale)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stuff –only a bit more personal</a:t>
            </a:r>
          </a:p>
          <a:p>
            <a:pPr lvl="1"/>
            <a:r>
              <a:rPr lang="en-US" dirty="0"/>
              <a:t>Introduce them to folks</a:t>
            </a:r>
          </a:p>
          <a:p>
            <a:pPr lvl="1"/>
            <a:r>
              <a:rPr lang="en-US" dirty="0"/>
              <a:t>Share culture and norms</a:t>
            </a:r>
          </a:p>
          <a:p>
            <a:pPr lvl="1"/>
            <a:r>
              <a:rPr lang="en-US" dirty="0"/>
              <a:t>Rules/laws/procedures</a:t>
            </a:r>
          </a:p>
          <a:p>
            <a:pPr lvl="1"/>
            <a:r>
              <a:rPr lang="en-US" dirty="0"/>
              <a:t>Cash handling</a:t>
            </a:r>
          </a:p>
          <a:p>
            <a:pPr lvl="1"/>
            <a:r>
              <a:rPr lang="en-US" dirty="0"/>
              <a:t>Building responsibilities vs district</a:t>
            </a:r>
          </a:p>
          <a:p>
            <a:pPr lvl="2"/>
            <a:r>
              <a:rPr lang="en-US" dirty="0"/>
              <a:t>Can they alter building, paint </a:t>
            </a:r>
          </a:p>
          <a:p>
            <a:pPr lvl="1"/>
            <a:r>
              <a:rPr lang="en-US" dirty="0"/>
              <a:t>Donations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quicksand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350000" cy="4229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quicksand?</a:t>
            </a:r>
          </a:p>
        </p:txBody>
      </p:sp>
    </p:spTree>
    <p:extLst>
      <p:ext uri="{BB962C8B-B14F-4D97-AF65-F5344CB8AC3E}">
        <p14:creationId xmlns:p14="http://schemas.microsoft.com/office/powerpoint/2010/main" val="263266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Superintendents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what they need from you</a:t>
            </a:r>
          </a:p>
          <a:p>
            <a:r>
              <a:rPr lang="en-US" dirty="0"/>
              <a:t>Be southern</a:t>
            </a:r>
          </a:p>
          <a:p>
            <a:pPr lvl="1"/>
            <a:r>
              <a:rPr lang="en-US" dirty="0"/>
              <a:t>I’m sure you know but would you like a refresher on…</a:t>
            </a:r>
          </a:p>
          <a:p>
            <a:r>
              <a:rPr lang="en-US" dirty="0"/>
              <a:t> Basics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Average Salary</a:t>
            </a:r>
          </a:p>
          <a:p>
            <a:pPr lvl="1"/>
            <a:r>
              <a:rPr lang="en-US" dirty="0"/>
              <a:t>Average Class size</a:t>
            </a:r>
          </a:p>
          <a:p>
            <a:endParaRPr lang="en-US" dirty="0"/>
          </a:p>
        </p:txBody>
      </p:sp>
      <p:pic>
        <p:nvPicPr>
          <p:cNvPr id="4" name="Picture 3" descr="https://i1.wp.com/www.inconet.de/fileadmin/bilder/beratung-coach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presentation</Template>
  <TotalTime>0</TotalTime>
  <Words>566</Words>
  <Application>Microsoft Office PowerPoint</Application>
  <PresentationFormat>On-screen Show (4:3)</PresentationFormat>
  <Paragraphs>157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Segoe Condensed</vt:lpstr>
      <vt:lpstr>schoolpresentation</vt:lpstr>
      <vt:lpstr>Financial Training  for School Administrators</vt:lpstr>
      <vt:lpstr>How many have a program?</vt:lpstr>
      <vt:lpstr>Association Programs</vt:lpstr>
      <vt:lpstr>District Programs</vt:lpstr>
      <vt:lpstr>What Would I Have Liked to Know?</vt:lpstr>
      <vt:lpstr>New Administrators</vt:lpstr>
      <vt:lpstr>New Administrators (small scale)</vt:lpstr>
      <vt:lpstr>Where is the quicksand?</vt:lpstr>
      <vt:lpstr>New Superintendents</vt:lpstr>
      <vt:lpstr>More New Superintendent</vt:lpstr>
      <vt:lpstr>Aspiring Administrators</vt:lpstr>
      <vt:lpstr>Aspiring Administrators</vt:lpstr>
      <vt:lpstr>Aspiring Administrators</vt:lpstr>
      <vt:lpstr>Aspiring Administrators</vt:lpstr>
      <vt:lpstr>Sample Projects</vt:lpstr>
      <vt:lpstr>Current Staff</vt:lpstr>
      <vt:lpstr>Current Staff</vt:lpstr>
      <vt:lpstr>Current Staff Ideas</vt:lpstr>
      <vt:lpstr>Current Staff Admin Assistants</vt:lpstr>
      <vt:lpstr>Faculties and Staff</vt:lpstr>
      <vt:lpstr>Sample Presentations</vt:lpstr>
      <vt:lpstr>We can teach too!!!!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2017-02-21T15:31:38Z</dcterms:created>
  <dcterms:modified xsi:type="dcterms:W3CDTF">2017-03-27T18:36:48Z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